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9" r:id="rId3"/>
    <p:sldId id="273" r:id="rId4"/>
    <p:sldId id="272" r:id="rId5"/>
    <p:sldId id="271" r:id="rId6"/>
    <p:sldId id="270" r:id="rId7"/>
    <p:sldId id="268" r:id="rId8"/>
    <p:sldId id="267" r:id="rId9"/>
    <p:sldId id="257" r:id="rId10"/>
    <p:sldId id="262" r:id="rId11"/>
    <p:sldId id="279" r:id="rId12"/>
    <p:sldId id="261" r:id="rId13"/>
    <p:sldId id="259" r:id="rId14"/>
    <p:sldId id="265" r:id="rId15"/>
    <p:sldId id="266" r:id="rId16"/>
    <p:sldId id="274" r:id="rId17"/>
    <p:sldId id="275" r:id="rId18"/>
    <p:sldId id="276" r:id="rId19"/>
    <p:sldId id="277" r:id="rId20"/>
    <p:sldId id="278" r:id="rId2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4" autoAdjust="0"/>
    <p:restoredTop sz="94660"/>
  </p:normalViewPr>
  <p:slideViewPr>
    <p:cSldViewPr>
      <p:cViewPr>
        <p:scale>
          <a:sx n="59" d="100"/>
          <a:sy n="59" d="100"/>
        </p:scale>
        <p:origin x="-1494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13357-6B04-47CF-88BD-14DA5D49BE21}" type="datetimeFigureOut">
              <a:rPr lang="zh-CN" altLang="en-US" smtClean="0"/>
              <a:pPr/>
              <a:t>2010/11/7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F0FFF8-6A83-4636-9591-C00D228BF01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0FFF8-6A83-4636-9591-C00D228BF01B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0FFF8-6A83-4636-9591-C00D228BF01B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1B3F-27AF-4174-B2DD-AFE8DBC42669}" type="datetimeFigureOut">
              <a:rPr lang="zh-CN" altLang="en-US" smtClean="0"/>
              <a:pPr/>
              <a:t>2010/11/7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4320-9A03-4A45-B776-F1BF2A8C7BE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1B3F-27AF-4174-B2DD-AFE8DBC42669}" type="datetimeFigureOut">
              <a:rPr lang="zh-CN" altLang="en-US" smtClean="0"/>
              <a:pPr/>
              <a:t>2010/11/7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4320-9A03-4A45-B776-F1BF2A8C7BE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1B3F-27AF-4174-B2DD-AFE8DBC42669}" type="datetimeFigureOut">
              <a:rPr lang="zh-CN" altLang="en-US" smtClean="0"/>
              <a:pPr/>
              <a:t>2010/11/7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4320-9A03-4A45-B776-F1BF2A8C7BE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1B3F-27AF-4174-B2DD-AFE8DBC42669}" type="datetimeFigureOut">
              <a:rPr lang="zh-CN" altLang="en-US" smtClean="0"/>
              <a:pPr/>
              <a:t>2010/11/7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4320-9A03-4A45-B776-F1BF2A8C7BE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1B3F-27AF-4174-B2DD-AFE8DBC42669}" type="datetimeFigureOut">
              <a:rPr lang="zh-CN" altLang="en-US" smtClean="0"/>
              <a:pPr/>
              <a:t>2010/11/7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4320-9A03-4A45-B776-F1BF2A8C7BE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1B3F-27AF-4174-B2DD-AFE8DBC42669}" type="datetimeFigureOut">
              <a:rPr lang="zh-CN" altLang="en-US" smtClean="0"/>
              <a:pPr/>
              <a:t>2010/11/7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4320-9A03-4A45-B776-F1BF2A8C7BE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1B3F-27AF-4174-B2DD-AFE8DBC42669}" type="datetimeFigureOut">
              <a:rPr lang="zh-CN" altLang="en-US" smtClean="0"/>
              <a:pPr/>
              <a:t>2010/11/7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4320-9A03-4A45-B776-F1BF2A8C7BE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1B3F-27AF-4174-B2DD-AFE8DBC42669}" type="datetimeFigureOut">
              <a:rPr lang="zh-CN" altLang="en-US" smtClean="0"/>
              <a:pPr/>
              <a:t>2010/11/7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4320-9A03-4A45-B776-F1BF2A8C7BE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1B3F-27AF-4174-B2DD-AFE8DBC42669}" type="datetimeFigureOut">
              <a:rPr lang="zh-CN" altLang="en-US" smtClean="0"/>
              <a:pPr/>
              <a:t>2010/11/7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4320-9A03-4A45-B776-F1BF2A8C7BE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1B3F-27AF-4174-B2DD-AFE8DBC42669}" type="datetimeFigureOut">
              <a:rPr lang="zh-CN" altLang="en-US" smtClean="0"/>
              <a:pPr/>
              <a:t>2010/11/7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4320-9A03-4A45-B776-F1BF2A8C7BE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1B3F-27AF-4174-B2DD-AFE8DBC42669}" type="datetimeFigureOut">
              <a:rPr lang="zh-CN" altLang="en-US" smtClean="0"/>
              <a:pPr/>
              <a:t>2010/11/7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14320-9A03-4A45-B776-F1BF2A8C7BE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51B3F-27AF-4174-B2DD-AFE8DBC42669}" type="datetimeFigureOut">
              <a:rPr lang="zh-CN" altLang="en-US" smtClean="0"/>
              <a:pPr/>
              <a:t>2010/11/7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14320-9A03-4A45-B776-F1BF2A8C7BE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Lifts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Lift Style One</a:t>
            </a:r>
            <a:endParaRPr lang="zh-CN" altLang="en-US" dirty="0"/>
          </a:p>
        </p:txBody>
      </p:sp>
      <p:pic>
        <p:nvPicPr>
          <p:cNvPr id="9" name="内容占位符 8" descr="images12312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0034" y="2214554"/>
            <a:ext cx="3643338" cy="4071966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7" name="文本占位符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altLang="zh-CN" dirty="0" smtClean="0"/>
              <a:t>Lift Style Two</a:t>
            </a:r>
            <a:endParaRPr lang="zh-CN" altLang="en-US" dirty="0"/>
          </a:p>
        </p:txBody>
      </p:sp>
      <p:pic>
        <p:nvPicPr>
          <p:cNvPr id="12" name="内容占位符 11" descr="image111s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499992" y="2204864"/>
            <a:ext cx="3744416" cy="4104456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/>
              <a:t>The Structure Of This Building</a:t>
            </a:r>
          </a:p>
        </p:txBody>
      </p:sp>
      <p:pic>
        <p:nvPicPr>
          <p:cNvPr id="10" name="内容占位符 9" descr="450px-20060829_Burj_Duba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36007" y="273050"/>
            <a:ext cx="4389835" cy="5853113"/>
          </a:xfrm>
        </p:spPr>
      </p:pic>
      <p:sp>
        <p:nvSpPr>
          <p:cNvPr id="11" name="文本占位符 10"/>
          <p:cNvSpPr>
            <a:spLocks noGrp="1"/>
          </p:cNvSpPr>
          <p:nvPr>
            <p:ph type="body" sz="half" idx="2"/>
          </p:nvPr>
        </p:nvSpPr>
        <p:spPr>
          <a:xfrm>
            <a:off x="323528" y="1628800"/>
            <a:ext cx="3168352" cy="4403031"/>
          </a:xfrm>
        </p:spPr>
        <p:txBody>
          <a:bodyPr/>
          <a:lstStyle/>
          <a:p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628800"/>
            <a:ext cx="3156745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0"/>
          <p:cNvSpPr>
            <a:spLocks noGrp="1"/>
          </p:cNvSpPr>
          <p:nvPr>
            <p:ph type="title"/>
          </p:nvPr>
        </p:nvSpPr>
        <p:spPr>
          <a:xfrm>
            <a:off x="1763688" y="5301208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zh-CN" altLang="en-US" sz="3200" dirty="0"/>
              <a:t/>
            </a:r>
            <a:br>
              <a:rPr lang="zh-CN" altLang="en-US" sz="3200" dirty="0"/>
            </a:br>
            <a:r>
              <a:rPr lang="en-US" altLang="zh-CN" sz="3200" dirty="0" smtClean="0"/>
              <a:t/>
            </a:r>
            <a:br>
              <a:rPr lang="en-US" altLang="zh-CN" sz="3200" dirty="0" smtClean="0"/>
            </a:br>
            <a:r>
              <a:rPr lang="en-US" altLang="zh-CN" sz="3200" dirty="0" smtClean="0"/>
              <a:t>The Glass Curtain Wall</a:t>
            </a:r>
            <a:endParaRPr lang="zh-CN" altLang="en-US" sz="3200" dirty="0"/>
          </a:p>
        </p:txBody>
      </p:sp>
      <p:pic>
        <p:nvPicPr>
          <p:cNvPr id="10" name="内容占位符 3" descr="imagesCAXAFBVQ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650" r="5650"/>
          <a:stretch>
            <a:fillRect/>
          </a:stretch>
        </p:blipFill>
        <p:spPr/>
      </p:pic>
      <p:sp>
        <p:nvSpPr>
          <p:cNvPr id="12" name="文本占位符 11"/>
          <p:cNvSpPr>
            <a:spLocks noGrp="1"/>
          </p:cNvSpPr>
          <p:nvPr>
            <p:ph type="body" sz="half" idx="2"/>
          </p:nvPr>
        </p:nvSpPr>
        <p:spPr>
          <a:xfrm>
            <a:off x="1763688" y="6053138"/>
            <a:ext cx="5486400" cy="804862"/>
          </a:xfrm>
        </p:spPr>
        <p:txBody>
          <a:bodyPr>
            <a:normAutofit/>
          </a:bodyPr>
          <a:lstStyle/>
          <a:p>
            <a:endParaRPr lang="en-US" altLang="zh-CN" sz="20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287016"/>
          </a:xfrm>
        </p:spPr>
        <p:txBody>
          <a:bodyPr/>
          <a:lstStyle/>
          <a:p>
            <a:r>
              <a:rPr lang="en-US" altLang="zh-CN" dirty="0" smtClean="0"/>
              <a:t>Design For Resisting Wind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467544" y="0"/>
            <a:ext cx="4040188" cy="980728"/>
          </a:xfrm>
        </p:spPr>
        <p:txBody>
          <a:bodyPr/>
          <a:lstStyle/>
          <a:p>
            <a:endParaRPr lang="zh-CN" altLang="en-US" dirty="0"/>
          </a:p>
        </p:txBody>
      </p:sp>
      <p:pic>
        <p:nvPicPr>
          <p:cNvPr id="6" name="内容占位符 5" descr="untitld.bmp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7544" y="2060848"/>
            <a:ext cx="4032448" cy="343472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9" name="文本占位符 8"/>
          <p:cNvSpPr>
            <a:spLocks noGrp="1"/>
          </p:cNvSpPr>
          <p:nvPr>
            <p:ph type="body" sz="quarter" idx="3"/>
          </p:nvPr>
        </p:nvSpPr>
        <p:spPr>
          <a:xfrm>
            <a:off x="4644008" y="0"/>
            <a:ext cx="4041775" cy="978123"/>
          </a:xfrm>
        </p:spPr>
        <p:txBody>
          <a:bodyPr/>
          <a:lstStyle/>
          <a:p>
            <a:endParaRPr lang="zh-CN" altLang="en-US" dirty="0"/>
          </a:p>
        </p:txBody>
      </p:sp>
      <p:pic>
        <p:nvPicPr>
          <p:cNvPr id="11" name="内容占位符 10" descr="220px-Spiderlily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4008" y="2060848"/>
            <a:ext cx="4052549" cy="3456384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Foundation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Design  Picture</a:t>
            </a:r>
            <a:endParaRPr lang="zh-CN" altLang="en-US" dirty="0"/>
          </a:p>
        </p:txBody>
      </p:sp>
      <p:pic>
        <p:nvPicPr>
          <p:cNvPr id="11" name="内容占位符 10" descr="untitd.bmp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28596" y="2428868"/>
            <a:ext cx="3844617" cy="2520000"/>
          </a:xfrm>
        </p:spPr>
      </p:pic>
      <p:sp>
        <p:nvSpPr>
          <p:cNvPr id="9" name="文本占位符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altLang="zh-CN" dirty="0" smtClean="0"/>
              <a:t>Concrete  Picture</a:t>
            </a:r>
            <a:endParaRPr lang="zh-CN" altLang="en-US" dirty="0"/>
          </a:p>
        </p:txBody>
      </p:sp>
      <p:pic>
        <p:nvPicPr>
          <p:cNvPr id="12" name="内容占位符 11" descr="untitle213213.bmp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4643438" y="2428868"/>
            <a:ext cx="3844617" cy="25200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Symbol Of UAE</a:t>
            </a:r>
            <a:endParaRPr lang="zh-CN" altLang="en-US" dirty="0"/>
          </a:p>
        </p:txBody>
      </p:sp>
      <p:pic>
        <p:nvPicPr>
          <p:cNvPr id="4" name="内容占位符 3" descr="petrol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86182" y="1785926"/>
            <a:ext cx="4836807" cy="3512662"/>
          </a:xfrm>
        </p:spPr>
      </p:pic>
      <p:sp>
        <p:nvSpPr>
          <p:cNvPr id="5" name="TextBox 4"/>
          <p:cNvSpPr txBox="1"/>
          <p:nvPr/>
        </p:nvSpPr>
        <p:spPr>
          <a:xfrm>
            <a:off x="357158" y="2000240"/>
            <a:ext cx="2991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Petroleum exporting country  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2857496"/>
            <a:ext cx="210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Developed economy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Symbol Of Architecture</a:t>
            </a:r>
            <a:endParaRPr lang="zh-CN" altLang="en-US" dirty="0"/>
          </a:p>
        </p:txBody>
      </p:sp>
      <p:pic>
        <p:nvPicPr>
          <p:cNvPr id="4" name="内容占位符 3" descr="imagesCAP4OQQ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57620" y="1785926"/>
            <a:ext cx="4786346" cy="3585141"/>
          </a:xfrm>
        </p:spPr>
      </p:pic>
      <p:sp>
        <p:nvSpPr>
          <p:cNvPr id="5" name="TextBox 4"/>
          <p:cNvSpPr txBox="1"/>
          <p:nvPr/>
        </p:nvSpPr>
        <p:spPr>
          <a:xfrm>
            <a:off x="785786" y="2428868"/>
            <a:ext cx="2080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The highest building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3143248"/>
            <a:ext cx="861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Hi-tech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85786" y="3857628"/>
            <a:ext cx="1159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Like a sails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  <p:bldP spid="7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Symbol Of Humanity</a:t>
            </a:r>
            <a:endParaRPr lang="zh-CN" altLang="en-US" dirty="0"/>
          </a:p>
        </p:txBody>
      </p:sp>
      <p:pic>
        <p:nvPicPr>
          <p:cNvPr id="4" name="内容占位符 3" descr="imagesCA3RM3W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86182" y="1678908"/>
            <a:ext cx="4714908" cy="3531630"/>
          </a:xfrm>
        </p:spPr>
      </p:pic>
      <p:sp>
        <p:nvSpPr>
          <p:cNvPr id="5" name="TextBox 4"/>
          <p:cNvSpPr txBox="1"/>
          <p:nvPr/>
        </p:nvSpPr>
        <p:spPr>
          <a:xfrm>
            <a:off x="785786" y="2143116"/>
            <a:ext cx="1554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A huge project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Symbol Of Humanity</a:t>
            </a:r>
            <a:endParaRPr lang="zh-CN" altLang="en-US" dirty="0"/>
          </a:p>
        </p:txBody>
      </p:sp>
      <p:pic>
        <p:nvPicPr>
          <p:cNvPr id="4" name="内容占位符 3" descr="imagesCAFT9PT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43306" y="1857364"/>
            <a:ext cx="4857784" cy="3232635"/>
          </a:xfrm>
        </p:spPr>
      </p:pic>
      <p:sp>
        <p:nvSpPr>
          <p:cNvPr id="5" name="TextBox 4"/>
          <p:cNvSpPr txBox="1"/>
          <p:nvPr/>
        </p:nvSpPr>
        <p:spPr>
          <a:xfrm>
            <a:off x="642910" y="2500306"/>
            <a:ext cx="1202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Popularity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Reference lists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57158" y="1500174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Thank you for your listening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16200000" flipV="1">
            <a:off x="1933364" y="3187316"/>
            <a:ext cx="5277272" cy="432048"/>
          </a:xfrm>
        </p:spPr>
        <p:txBody>
          <a:bodyPr>
            <a:normAutofit fontScale="90000"/>
          </a:bodyPr>
          <a:lstStyle/>
          <a:p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VIEW OF BURJ KHALIFA</a:t>
            </a:r>
            <a:endParaRPr lang="zh-CN" altLang="en-US" dirty="0"/>
          </a:p>
        </p:txBody>
      </p:sp>
      <p:pic>
        <p:nvPicPr>
          <p:cNvPr id="4" name="内容占位符 3" descr="untitled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53222" y="484888"/>
            <a:ext cx="7837557" cy="5888225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62</Words>
  <Application>Microsoft Office PowerPoint</Application>
  <PresentationFormat>全屏显示(4:3)</PresentationFormat>
  <Paragraphs>25</Paragraphs>
  <Slides>20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VIEW OF BURJ KHALIFA</vt:lpstr>
      <vt:lpstr>Lifts</vt:lpstr>
      <vt:lpstr>The Structure Of This Building</vt:lpstr>
      <vt:lpstr>  The Glass Curtain Wall</vt:lpstr>
      <vt:lpstr>Design For Resisting Wind</vt:lpstr>
      <vt:lpstr>Foundation</vt:lpstr>
      <vt:lpstr>Symbol Of UAE</vt:lpstr>
      <vt:lpstr>Symbol Of Architecture</vt:lpstr>
      <vt:lpstr>Symbol Of Humanity</vt:lpstr>
      <vt:lpstr>Symbol Of Humanity</vt:lpstr>
      <vt:lpstr>Reference lists</vt:lpstr>
      <vt:lpstr>Thank you for your listening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ThinkPad</dc:creator>
  <cp:lastModifiedBy>lee</cp:lastModifiedBy>
  <cp:revision>26</cp:revision>
  <dcterms:created xsi:type="dcterms:W3CDTF">2010-11-06T03:33:14Z</dcterms:created>
  <dcterms:modified xsi:type="dcterms:W3CDTF">2010-11-07T07:05:59Z</dcterms:modified>
</cp:coreProperties>
</file>